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66" r:id="rId4"/>
    <p:sldId id="260" r:id="rId5"/>
    <p:sldId id="261" r:id="rId6"/>
    <p:sldId id="262" r:id="rId7"/>
    <p:sldId id="263" r:id="rId8"/>
    <p:sldId id="267" r:id="rId9"/>
    <p:sldId id="259" r:id="rId10"/>
    <p:sldId id="265" r:id="rId11"/>
    <p:sldId id="268" r:id="rId12"/>
    <p:sldId id="264" r:id="rId1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A8DBB9-FF4D-4FDA-AD34-27FA86519578}" type="datetime1">
              <a:rPr lang="zh-CN" altLang="en-US" smtClean="0"/>
              <a:t>2020-12-30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1CCE20-FD2F-40C5-ABE3-3369F20AA0E6}" type="datetime1">
              <a:rPr lang="zh-CN" altLang="en-US" smtClean="0"/>
              <a:t>2020-12-30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03234F-2943-4AD6-8E73-34C216403FC9}" type="datetime1">
              <a:rPr lang="zh-CN" altLang="en-US" smtClean="0"/>
              <a:t>2020-12-30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18B044-5115-4C63-8F06-0D627F0729F0}" type="datetime1">
              <a:rPr lang="zh-CN" altLang="en-US" smtClean="0"/>
              <a:t>2020-12-30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E476C3-78BD-40CB-9C6F-0D41DD7E1D50}" type="datetime1">
              <a:rPr lang="zh-CN" altLang="en-US" smtClean="0"/>
              <a:t>2020-12-30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4A4C0A-F292-41BE-9CD1-530467B1B9F8}" type="datetime1">
              <a:rPr lang="zh-CN" altLang="en-US" smtClean="0"/>
              <a:t>2020-12-30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1630FC-7090-4D1C-93D5-113C82941F4E}" type="datetime1">
              <a:rPr lang="zh-CN" altLang="en-US" smtClean="0"/>
              <a:t>2020-12-30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EDFCFC-F8E9-4049-95DD-C79391CC7BFF}" type="datetime1">
              <a:rPr lang="zh-CN" altLang="en-US" smtClean="0"/>
              <a:t>2020-12-30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BE5E81-E012-42C1-892B-1E2892457684}" type="datetime1">
              <a:rPr lang="zh-CN" altLang="en-US" smtClean="0"/>
              <a:t>2020-12-30</a:t>
            </a:fld>
            <a:endParaRPr lang="en-US" dirty="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05DBCF-E3D4-4FC7-9203-C0C05B2BAA55}" type="datetime1">
              <a:rPr lang="zh-CN" altLang="en-US" smtClean="0"/>
              <a:t>2020-12-30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10A522-F0F5-43AE-870D-B1652467F5E7}" type="datetime1">
              <a:rPr lang="zh-CN" altLang="en-US" smtClean="0"/>
              <a:t>2020-12-30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571CF06-CFCF-4651-AD58-EA72AF9A9AA5}" type="datetime1">
              <a:rPr lang="zh-CN" altLang="en-US" smtClean="0"/>
              <a:t>2020-12-30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A78803E1-1726-4879-80E3-452B390141DD}" type="datetime1">
              <a:rPr lang="zh-CN" altLang="en-US" smtClean="0"/>
              <a:t>2020-12-30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ECCA8BC-1B61-46E2-9581-00FC2FDA063C}" type="datetime1">
              <a:rPr lang="zh-CN" altLang="en-US" smtClean="0"/>
              <a:t>2020-12-30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新宋体" panose="02010609030101010101" pitchFamily="49" charset="-122"/>
          <a:ea typeface="新宋体" panose="02010609030101010101" pitchFamily="49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长方形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/>
              <a:t>零镜证件照</a:t>
            </a:r>
            <a:br>
              <a:rPr lang="en-US" altLang="zh-CN" dirty="0"/>
            </a:br>
            <a:r>
              <a:rPr lang="zh-CN" altLang="en-US" dirty="0"/>
              <a:t>第三阶段汇报</a:t>
            </a:r>
            <a:endParaRPr lang="zh-cn" sz="8000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7674F45B-3149-4EE0-9A0B-B653D1398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848" y="0"/>
            <a:ext cx="4459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1">
            <a:extLst>
              <a:ext uri="{FF2B5EF4-FFF2-40B4-BE49-F238E27FC236}">
                <a16:creationId xmlns:a16="http://schemas.microsoft.com/office/drawing/2014/main" id="{6EAFA4A8-926E-4F28-BB58-F751181A26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pPr rtl="0"/>
            <a:fld id="{4910A522-F0F5-43AE-870D-B1652467F5E7}" type="datetime1">
              <a:rPr lang="zh-CN" altLang="en-US" smtClean="0"/>
              <a:t>2020-12-30</a:t>
            </a:fld>
            <a:endParaRPr 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BC65EE69-4E07-4435-9320-C913D6C71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601" y="1143000"/>
            <a:ext cx="49450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zh-CN" altLang="en-US" sz="2400" b="1">
              <a:solidFill>
                <a:srgbClr val="006BA9"/>
              </a:solidFill>
              <a:latin typeface="微软雅黑" charset="-122"/>
              <a:ea typeface="微软雅黑" charset="-122"/>
              <a:sym typeface="宋体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467253DC-C5AB-4BCC-9169-8345545CD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752" y="2867025"/>
            <a:ext cx="3890169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App</a:t>
            </a:r>
            <a:r>
              <a:rPr lang="zh-CN" altLang="en-US" b="1" dirty="0">
                <a:solidFill>
                  <a:srgbClr val="0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测试见文档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EED52A9-AB70-4654-A31C-C9086E21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95" y="57150"/>
            <a:ext cx="4138953" cy="636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47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133600" y="758825"/>
            <a:ext cx="10058400" cy="389255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zh-cn" sz="4800" i="1" dirty="0">
                <a:solidFill>
                  <a:srgbClr val="FFFFFF"/>
                </a:solidFill>
              </a:rPr>
              <a:t>能反映出你的方法的最佳引文：“这</a:t>
            </a:r>
          </a:p>
        </p:txBody>
      </p:sp>
      <p:sp>
        <p:nvSpPr>
          <p:cNvPr id="6" name="日期占位符 3">
            <a:extLst>
              <a:ext uri="{FF2B5EF4-FFF2-40B4-BE49-F238E27FC236}">
                <a16:creationId xmlns:a16="http://schemas.microsoft.com/office/drawing/2014/main" id="{862447E9-8CD6-4346-BC97-205B0F89ACF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noFill/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fld id="{F2A240D4-BA5B-46B6-8DE3-1ACE2866111E}" type="datetime1">
              <a:rPr lang="zh-CN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t>2020-12-30</a:t>
            </a:fld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" name="对角圆角矩形 7">
            <a:extLst>
              <a:ext uri="{FF2B5EF4-FFF2-40B4-BE49-F238E27FC236}">
                <a16:creationId xmlns:a16="http://schemas.microsoft.com/office/drawing/2014/main" id="{5E2DB353-CFD8-467D-A0E4-AF30413C1F5A}"/>
              </a:ext>
            </a:extLst>
          </p:cNvPr>
          <p:cNvSpPr/>
          <p:nvPr/>
        </p:nvSpPr>
        <p:spPr>
          <a:xfrm>
            <a:off x="1269507" y="1616659"/>
            <a:ext cx="5737935" cy="931451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6BA9"/>
          </a:solidFill>
          <a:ln>
            <a:solidFill>
              <a:srgbClr val="006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42F9FFB-E8C4-45B8-8744-9807F138F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307" y="1699068"/>
            <a:ext cx="499712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    </a:t>
            </a:r>
            <a:r>
              <a:rPr lang="zh-CN" altLang="en-US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界面设计、代码编写</a:t>
            </a:r>
            <a:r>
              <a:rPr lang="en-US" altLang="zh-CN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戴逸丹、许仕绮、林晓彦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对角圆角矩形 7">
            <a:extLst>
              <a:ext uri="{FF2B5EF4-FFF2-40B4-BE49-F238E27FC236}">
                <a16:creationId xmlns:a16="http://schemas.microsoft.com/office/drawing/2014/main" id="{C31F7BF1-1027-4B76-89D1-6B821735B99F}"/>
              </a:ext>
            </a:extLst>
          </p:cNvPr>
          <p:cNvSpPr/>
          <p:nvPr/>
        </p:nvSpPr>
        <p:spPr>
          <a:xfrm>
            <a:off x="5980113" y="2690811"/>
            <a:ext cx="5321161" cy="696315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6BA9"/>
          </a:solidFill>
          <a:ln>
            <a:solidFill>
              <a:srgbClr val="006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 dirty="0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1D32FABB-7E46-4404-B801-AB966D794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845739"/>
            <a:ext cx="50966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  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滤镜功能、证件照背景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戴逸丹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753B2B84-0E10-4D52-BCA4-30580CC0A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7744" y="692746"/>
            <a:ext cx="383381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7F7F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    </a:t>
            </a:r>
            <a:r>
              <a:rPr lang="zh-CN" altLang="en-US" sz="4000" b="1" dirty="0">
                <a:solidFill>
                  <a:srgbClr val="7F7F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小组分工</a:t>
            </a:r>
            <a:endParaRPr lang="zh-CN" altLang="en-US" sz="2400" b="1" dirty="0">
              <a:solidFill>
                <a:srgbClr val="7F7F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对角圆角矩形 7">
            <a:extLst>
              <a:ext uri="{FF2B5EF4-FFF2-40B4-BE49-F238E27FC236}">
                <a16:creationId xmlns:a16="http://schemas.microsoft.com/office/drawing/2014/main" id="{5D7FE7C7-0FF9-4317-A93C-E6BF8BE09615}"/>
              </a:ext>
            </a:extLst>
          </p:cNvPr>
          <p:cNvSpPr/>
          <p:nvPr/>
        </p:nvSpPr>
        <p:spPr>
          <a:xfrm>
            <a:off x="1393795" y="3640817"/>
            <a:ext cx="4897437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6BA9"/>
          </a:solidFill>
          <a:ln>
            <a:solidFill>
              <a:srgbClr val="006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3  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证件照背景连接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许仕绮</a:t>
            </a:r>
          </a:p>
        </p:txBody>
      </p:sp>
      <p:sp>
        <p:nvSpPr>
          <p:cNvPr id="18" name="对角圆角矩形 7">
            <a:extLst>
              <a:ext uri="{FF2B5EF4-FFF2-40B4-BE49-F238E27FC236}">
                <a16:creationId xmlns:a16="http://schemas.microsoft.com/office/drawing/2014/main" id="{D1191AF7-6842-495A-953D-DE14FB5AE2C1}"/>
              </a:ext>
            </a:extLst>
          </p:cNvPr>
          <p:cNvSpPr/>
          <p:nvPr/>
        </p:nvSpPr>
        <p:spPr>
          <a:xfrm>
            <a:off x="6018212" y="4360397"/>
            <a:ext cx="4897437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6BA9"/>
          </a:solidFill>
          <a:ln>
            <a:solidFill>
              <a:srgbClr val="006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 dirty="0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05345703-C168-4A9E-A9B3-A559D8A97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3819" y="4489721"/>
            <a:ext cx="479183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  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APP</a:t>
            </a:r>
            <a:r>
              <a:rPr lang="zh-CN" altLang="en-US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测试</a:t>
            </a:r>
            <a:r>
              <a:rPr lang="en-US" altLang="zh-CN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林晓彦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对角圆角矩形 7">
            <a:extLst>
              <a:ext uri="{FF2B5EF4-FFF2-40B4-BE49-F238E27FC236}">
                <a16:creationId xmlns:a16="http://schemas.microsoft.com/office/drawing/2014/main" id="{9E3BFB10-33EC-4DD6-BB8A-4B9DF58C8B73}"/>
              </a:ext>
            </a:extLst>
          </p:cNvPr>
          <p:cNvSpPr/>
          <p:nvPr/>
        </p:nvSpPr>
        <p:spPr>
          <a:xfrm>
            <a:off x="1412875" y="5194483"/>
            <a:ext cx="4897437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6BA9"/>
          </a:solidFill>
          <a:ln>
            <a:solidFill>
              <a:srgbClr val="006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 dirty="0"/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CD254981-5F7C-44D4-BC28-88AEB0B2B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858" y="5367060"/>
            <a:ext cx="51939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 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用户测试、汇报展示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许仕绮</a:t>
            </a:r>
          </a:p>
        </p:txBody>
      </p:sp>
    </p:spTree>
    <p:extLst>
      <p:ext uri="{BB962C8B-B14F-4D97-AF65-F5344CB8AC3E}">
        <p14:creationId xmlns:p14="http://schemas.microsoft.com/office/powerpoint/2010/main" val="3140749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长方形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/>
              <a:t>Thank you</a:t>
            </a:r>
            <a:r>
              <a:rPr lang="zh-CN" altLang="en-US" sz="8000" dirty="0"/>
              <a:t>！</a:t>
            </a:r>
            <a:endParaRPr lang="zh-cn" sz="8000" dirty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7D71595A-EE72-4C1A-9EC9-8C6A644BA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45" y="246777"/>
            <a:ext cx="4138953" cy="636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60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133600" y="758825"/>
            <a:ext cx="10058400" cy="389255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zh-cn" sz="4800" i="1" dirty="0">
                <a:solidFill>
                  <a:srgbClr val="FFFFFF"/>
                </a:solidFill>
              </a:rPr>
              <a:t>能反映出你的方法的最佳引文：“这</a:t>
            </a:r>
          </a:p>
        </p:txBody>
      </p:sp>
      <p:sp>
        <p:nvSpPr>
          <p:cNvPr id="6" name="日期占位符 3">
            <a:extLst>
              <a:ext uri="{FF2B5EF4-FFF2-40B4-BE49-F238E27FC236}">
                <a16:creationId xmlns:a16="http://schemas.microsoft.com/office/drawing/2014/main" id="{862447E9-8CD6-4346-BC97-205B0F89ACF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457200" y="6356350"/>
            <a:ext cx="2133600" cy="365125"/>
          </a:xfrm>
          <a:noFill/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fld id="{F2A240D4-BA5B-46B6-8DE3-1ACE2866111E}" type="datetime1">
              <a:rPr lang="zh-CN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t>2020-12-30</a:t>
            </a:fld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7" name="对角圆角矩形 7">
            <a:extLst>
              <a:ext uri="{FF2B5EF4-FFF2-40B4-BE49-F238E27FC236}">
                <a16:creationId xmlns:a16="http://schemas.microsoft.com/office/drawing/2014/main" id="{5E2DB353-CFD8-467D-A0E4-AF30413C1F5A}"/>
              </a:ext>
            </a:extLst>
          </p:cNvPr>
          <p:cNvSpPr/>
          <p:nvPr/>
        </p:nvSpPr>
        <p:spPr>
          <a:xfrm>
            <a:off x="2170113" y="1803400"/>
            <a:ext cx="4897437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6BA9"/>
          </a:solidFill>
          <a:ln>
            <a:solidFill>
              <a:srgbClr val="006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42F9FFB-E8C4-45B8-8744-9807F138F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3013" y="1976438"/>
            <a:ext cx="38338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    </a:t>
            </a:r>
            <a:r>
              <a:rPr lang="zh-CN" altLang="en-US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拍照存图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（已实现）</a:t>
            </a:r>
          </a:p>
        </p:txBody>
      </p:sp>
      <p:sp>
        <p:nvSpPr>
          <p:cNvPr id="13" name="对角圆角矩形 7">
            <a:extLst>
              <a:ext uri="{FF2B5EF4-FFF2-40B4-BE49-F238E27FC236}">
                <a16:creationId xmlns:a16="http://schemas.microsoft.com/office/drawing/2014/main" id="{C31F7BF1-1027-4B76-89D1-6B821735B99F}"/>
              </a:ext>
            </a:extLst>
          </p:cNvPr>
          <p:cNvSpPr/>
          <p:nvPr/>
        </p:nvSpPr>
        <p:spPr>
          <a:xfrm>
            <a:off x="5980113" y="2690812"/>
            <a:ext cx="4897437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6BA9"/>
          </a:solidFill>
          <a:ln>
            <a:solidFill>
              <a:srgbClr val="006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 dirty="0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1D32FABB-7E46-4404-B801-AB966D794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013" y="2845871"/>
            <a:ext cx="4287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  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从相册中选择图片（已实现）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753B2B84-0E10-4D52-BCA4-30580CC0A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7744" y="692746"/>
            <a:ext cx="383381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7F7F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    </a:t>
            </a:r>
            <a:r>
              <a:rPr lang="zh-CN" altLang="en-US" sz="4000" b="1" dirty="0">
                <a:solidFill>
                  <a:srgbClr val="7F7F7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主要功能</a:t>
            </a:r>
            <a:endParaRPr lang="zh-CN" altLang="en-US" sz="2400" b="1" dirty="0">
              <a:solidFill>
                <a:srgbClr val="7F7F7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对角圆角矩形 7">
            <a:extLst>
              <a:ext uri="{FF2B5EF4-FFF2-40B4-BE49-F238E27FC236}">
                <a16:creationId xmlns:a16="http://schemas.microsoft.com/office/drawing/2014/main" id="{5D7FE7C7-0FF9-4317-A93C-E6BF8BE09615}"/>
              </a:ext>
            </a:extLst>
          </p:cNvPr>
          <p:cNvSpPr/>
          <p:nvPr/>
        </p:nvSpPr>
        <p:spPr>
          <a:xfrm>
            <a:off x="2133600" y="3517106"/>
            <a:ext cx="4897437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6BA9"/>
          </a:solidFill>
          <a:ln>
            <a:solidFill>
              <a:srgbClr val="006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/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7BC5DA55-98BF-459E-AA58-31204CB74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0" y="3690144"/>
            <a:ext cx="38338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    </a:t>
            </a:r>
            <a:r>
              <a:rPr lang="zh-CN" altLang="en-US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更换三种滤镜（已实现）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对角圆角矩形 7">
            <a:extLst>
              <a:ext uri="{FF2B5EF4-FFF2-40B4-BE49-F238E27FC236}">
                <a16:creationId xmlns:a16="http://schemas.microsoft.com/office/drawing/2014/main" id="{D1191AF7-6842-495A-953D-DE14FB5AE2C1}"/>
              </a:ext>
            </a:extLst>
          </p:cNvPr>
          <p:cNvSpPr/>
          <p:nvPr/>
        </p:nvSpPr>
        <p:spPr>
          <a:xfrm>
            <a:off x="6018212" y="4360397"/>
            <a:ext cx="4897437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6BA9"/>
          </a:solidFill>
          <a:ln>
            <a:solidFill>
              <a:srgbClr val="006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 dirty="0"/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05345703-C168-4A9E-A9B3-A559D8A97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013" y="4464468"/>
            <a:ext cx="4287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  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更换证件照背景（部分实现）</a:t>
            </a:r>
          </a:p>
        </p:txBody>
      </p:sp>
      <p:sp>
        <p:nvSpPr>
          <p:cNvPr id="20" name="对角圆角矩形 7">
            <a:extLst>
              <a:ext uri="{FF2B5EF4-FFF2-40B4-BE49-F238E27FC236}">
                <a16:creationId xmlns:a16="http://schemas.microsoft.com/office/drawing/2014/main" id="{9E3BFB10-33EC-4DD6-BB8A-4B9DF58C8B73}"/>
              </a:ext>
            </a:extLst>
          </p:cNvPr>
          <p:cNvSpPr/>
          <p:nvPr/>
        </p:nvSpPr>
        <p:spPr>
          <a:xfrm>
            <a:off x="2122488" y="5182394"/>
            <a:ext cx="4897437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006BA9"/>
          </a:solidFill>
          <a:ln>
            <a:solidFill>
              <a:srgbClr val="006B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b="1" dirty="0"/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CD254981-5F7C-44D4-BC28-88AEB0B2B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3013" y="5321578"/>
            <a:ext cx="4287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 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去除眼镜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7B46416-3D92-4CFF-BCB9-1E1E0EDBD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10A522-F0F5-43AE-870D-B1652467F5E7}" type="datetime1">
              <a:rPr lang="zh-CN" altLang="en-US" smtClean="0"/>
              <a:t>2020-12-30</a:t>
            </a:fld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B1DE77-2FFF-4DFB-ADCB-97922A325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7602" y="1002508"/>
            <a:ext cx="5647648" cy="5297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1" defTabSz="914400" eaLnBrk="1" hangingPunct="1">
              <a:lnSpc>
                <a:spcPct val="150000"/>
              </a:lnSpc>
            </a:pPr>
            <a:r>
              <a:rPr lang="zh-CN" altLang="en-US" sz="2400" b="1" dirty="0"/>
              <a:t>获取拍照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存库权限</a:t>
            </a:r>
            <a:endParaRPr lang="en-US" altLang="zh-CN" sz="2400" b="1" dirty="0"/>
          </a:p>
          <a:p>
            <a:pPr lvl="1" defTabSz="914400" eaLnBrk="1" hangingPunct="1">
              <a:lnSpc>
                <a:spcPct val="150000"/>
              </a:lnSpc>
            </a:pPr>
            <a:r>
              <a:rPr lang="zh-CN" altLang="en-US" sz="2400" b="1" dirty="0"/>
              <a:t>拍照</a:t>
            </a:r>
            <a:endParaRPr lang="en-US" altLang="zh-CN" sz="2400" b="1" dirty="0"/>
          </a:p>
          <a:p>
            <a:pPr lvl="1" defTabSz="914400" eaLnBrk="1" hangingPunct="1">
              <a:lnSpc>
                <a:spcPct val="150000"/>
              </a:lnSpc>
            </a:pPr>
            <a:r>
              <a:rPr lang="zh-CN" altLang="en-US" sz="2400" b="1" dirty="0"/>
              <a:t>相册</a:t>
            </a:r>
            <a:endParaRPr lang="en-US" altLang="zh-CN" sz="2400" b="1" dirty="0"/>
          </a:p>
          <a:p>
            <a:pPr lvl="1" defTabSz="914400" eaLnBrk="1" hangingPunct="1">
              <a:lnSpc>
                <a:spcPct val="150000"/>
              </a:lnSpc>
            </a:pPr>
            <a:r>
              <a:rPr lang="zh-CN" altLang="en-US" sz="2400" b="1" dirty="0"/>
              <a:t>素描效果</a:t>
            </a:r>
            <a:endParaRPr lang="en-US" altLang="zh-CN" sz="2400" b="1" dirty="0"/>
          </a:p>
          <a:p>
            <a:pPr lvl="1" defTabSz="914400" eaLnBrk="1" hangingPunct="1">
              <a:lnSpc>
                <a:spcPct val="150000"/>
              </a:lnSpc>
            </a:pPr>
            <a:r>
              <a:rPr lang="zh-CN" altLang="en-US" sz="2400" b="1" dirty="0"/>
              <a:t>加旧效果</a:t>
            </a:r>
            <a:endParaRPr lang="en-US" altLang="zh-CN" sz="2400" b="1" dirty="0"/>
          </a:p>
          <a:p>
            <a:pPr lvl="1" defTabSz="914400" eaLnBrk="1" hangingPunct="1">
              <a:lnSpc>
                <a:spcPct val="150000"/>
              </a:lnSpc>
            </a:pPr>
            <a:r>
              <a:rPr lang="en-US" altLang="zh-CN" sz="2400" b="1" dirty="0"/>
              <a:t>LOMO</a:t>
            </a:r>
            <a:r>
              <a:rPr lang="zh-CN" altLang="en-US" sz="2400" b="1" dirty="0"/>
              <a:t>效果</a:t>
            </a:r>
            <a:endParaRPr lang="en-US" altLang="zh-CN" sz="2400" b="1" dirty="0"/>
          </a:p>
          <a:p>
            <a:pPr lvl="1" defTabSz="914400" eaLnBrk="1" hangingPunct="1">
              <a:lnSpc>
                <a:spcPct val="150000"/>
              </a:lnSpc>
            </a:pPr>
            <a:r>
              <a:rPr lang="zh-CN" altLang="en-US" sz="2400" b="1" dirty="0"/>
              <a:t>保存图片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FCE7FA3-8435-4403-85C1-7992522C0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601" y="1143000"/>
            <a:ext cx="49450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zh-CN" altLang="en-US" sz="2400" b="1">
              <a:solidFill>
                <a:srgbClr val="006BA9"/>
              </a:solidFill>
              <a:latin typeface="微软雅黑" charset="-122"/>
              <a:ea typeface="微软雅黑" charset="-122"/>
              <a:sym typeface="宋体" charset="-122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AA8A437-0D14-4D07-8497-1EBF0101B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080" y="293689"/>
            <a:ext cx="3890169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前三个功能见视频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BFB87A3F-5028-4C33-A0B9-F5ACAC0C47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92262" y="2919430"/>
            <a:ext cx="6166644" cy="594484"/>
          </a:xfrm>
          <a:prstGeom prst="bentConnector3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7A15952-7234-45EC-9DE6-A2A1B49A2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0" y="0"/>
            <a:ext cx="3941828" cy="644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08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603972B-8D02-4F26-B6B3-4BE8D989C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10A522-F0F5-43AE-870D-B1652467F5E7}" type="datetime1">
              <a:rPr lang="zh-CN" altLang="en-US" smtClean="0"/>
              <a:t>2020-12-30</a:t>
            </a:fld>
            <a:endParaRPr 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183F62E-F5EE-4B0E-99D4-F0003C9C1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077" y="584199"/>
            <a:ext cx="3890169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证件照背景更换</a:t>
            </a: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77128898-564C-4B15-9E13-600DB4026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2531" y="261936"/>
            <a:ext cx="5445523" cy="5788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457200" lvl="1" indent="0" defTabSz="914400" eaLnBrk="1" hangingPunct="1">
              <a:lnSpc>
                <a:spcPct val="150000"/>
              </a:lnSpc>
              <a:buNone/>
            </a:pPr>
            <a:endParaRPr lang="zh-CN" altLang="en-US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E9C147-3D79-4DD2-95FF-EB7C74412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" y="1656588"/>
            <a:ext cx="2849880" cy="39898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5F4C635-1FBC-4F3A-A548-44A07D1A7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852" y="188458"/>
            <a:ext cx="2533748" cy="35472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4AE4B89-E54A-4905-9585-EA2B18B45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960" y="58736"/>
            <a:ext cx="2248095" cy="31473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964BC89-9DFD-40C6-AAB2-11382548E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82" y="2996436"/>
            <a:ext cx="2248095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55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E177F93A-CA6A-49B4-99B1-B0B97F01A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077" y="584199"/>
            <a:ext cx="3890169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证件照背景更换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42DB79-EC33-43D7-AD02-0ED14CBE4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1000" y="1926431"/>
            <a:ext cx="4810125" cy="360759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277A57-8372-4BF1-9225-A3AD157F5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689" y="129254"/>
            <a:ext cx="3760661" cy="28221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1D53B43-3261-4340-8EE1-004273353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7" y="3027579"/>
            <a:ext cx="4397121" cy="32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67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FBEAED79-BD32-4437-AA7C-93C93CFB18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077" y="584199"/>
            <a:ext cx="3890169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证件照背景更换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53B417-DAF7-4536-8BB6-6179F817A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81000" y="1926431"/>
            <a:ext cx="4810125" cy="36075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46F402-33A2-4CD6-9128-2B069C597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4" y="584199"/>
            <a:ext cx="4397121" cy="32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64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BAD198-3B14-4C2E-A186-D499D2622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1" y="844444"/>
            <a:ext cx="3679031" cy="4905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EB8D14-64A1-4C38-AA9E-0FFFF321C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026" y="535114"/>
            <a:ext cx="4145423" cy="55240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F87C18-C578-4513-9940-83AE7C380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21" y="339620"/>
            <a:ext cx="4438831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95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7B46416-3D92-4CFF-BCB9-1E1E0EDBD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10A522-F0F5-43AE-870D-B1652467F5E7}" type="datetime1">
              <a:rPr lang="zh-CN" altLang="en-US" smtClean="0"/>
              <a:t>2020-12-30</a:t>
            </a:fld>
            <a:endParaRPr 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FCE7FA3-8435-4403-85C1-7992522C0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601" y="1143000"/>
            <a:ext cx="49450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zh-CN" altLang="en-US" sz="2400" b="1">
              <a:solidFill>
                <a:srgbClr val="006BA9"/>
              </a:solidFill>
              <a:latin typeface="微软雅黑" charset="-122"/>
              <a:ea typeface="微软雅黑" charset="-122"/>
              <a:sym typeface="宋体" charset="-122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AA8A437-0D14-4D07-8497-1EBF0101B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963" y="478633"/>
            <a:ext cx="3890169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用户的意见及建议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BFB87A3F-5028-4C33-A0B9-F5ACAC0C47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92262" y="2919430"/>
            <a:ext cx="6166644" cy="594484"/>
          </a:xfrm>
          <a:prstGeom prst="bentConnector3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标题 1">
            <a:extLst>
              <a:ext uri="{FF2B5EF4-FFF2-40B4-BE49-F238E27FC236}">
                <a16:creationId xmlns:a16="http://schemas.microsoft.com/office/drawing/2014/main" id="{3A0044B4-4D12-4B4F-ACE4-0203D4220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963" y="1143000"/>
            <a:ext cx="3890169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1.</a:t>
            </a:r>
            <a:r>
              <a:rPr lang="zh-CN" altLang="en-US" b="1" dirty="0">
                <a:solidFill>
                  <a:srgbClr val="0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界面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03C983-7372-4D20-B980-D07FF735C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26" y="1805780"/>
            <a:ext cx="3300642" cy="43463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C1F755-95E9-41A5-A322-48BCACCEB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95" y="133350"/>
            <a:ext cx="4138953" cy="636444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6A71B40-9747-4A78-BECB-E031829B0995}"/>
              </a:ext>
            </a:extLst>
          </p:cNvPr>
          <p:cNvSpPr txBox="1"/>
          <p:nvPr/>
        </p:nvSpPr>
        <p:spPr>
          <a:xfrm>
            <a:off x="5807136" y="440533"/>
            <a:ext cx="738664" cy="21883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b="1" dirty="0">
                <a:solidFill>
                  <a:srgbClr val="0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改进效果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67704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39CB2590-00D5-4311-AF8E-E51E3FF11A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pPr rtl="0"/>
            <a:fld id="{4910A522-F0F5-43AE-870D-B1652467F5E7}" type="datetime1">
              <a:rPr lang="zh-CN" altLang="en-US" smtClean="0"/>
              <a:t>2020-12-30</a:t>
            </a:fld>
            <a:endParaRPr lang="en-US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5D4A754A-E0D1-47FB-BE60-C79BBAC8F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601" y="1181100"/>
            <a:ext cx="4945063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宋体" charset="-122"/>
                <a:sym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zh-CN" altLang="en-US" sz="2400" b="1">
              <a:solidFill>
                <a:srgbClr val="006BA9"/>
              </a:solidFill>
              <a:latin typeface="微软雅黑" charset="-122"/>
              <a:ea typeface="微软雅黑" charset="-122"/>
              <a:sym typeface="宋体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718E370-C402-456A-A45D-144110DAE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963" y="440533"/>
            <a:ext cx="3890169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用户的意见及建议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7BE33902-C35B-4E28-8BAC-22656FF47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962" y="828675"/>
            <a:ext cx="5686087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2.</a:t>
            </a:r>
            <a:r>
              <a:rPr lang="zh-CN" altLang="en-US" b="1" dirty="0">
                <a:solidFill>
                  <a:srgbClr val="0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图片较大时处理需要时间长</a:t>
            </a: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F234D465-7F8B-4048-8166-C09DA3D4C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962" y="2316958"/>
            <a:ext cx="5686087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3.</a:t>
            </a:r>
            <a:r>
              <a:rPr lang="zh-CN" altLang="en-US" b="1" dirty="0">
                <a:solidFill>
                  <a:srgbClr val="0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软件在手机上处理数据占用手机资源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AF23189D-E511-44D2-9F8F-7FEA2ED7B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962" y="3600450"/>
            <a:ext cx="5686087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4.</a:t>
            </a:r>
            <a:r>
              <a:rPr lang="zh-CN" altLang="en-US" b="1" dirty="0">
                <a:solidFill>
                  <a:srgbClr val="0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功能较为单一，联系不紧密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14707942-4229-4BBF-8936-0B64BCED0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961" y="4883942"/>
            <a:ext cx="5686087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zh-CN" altLang="en-US" b="1" dirty="0">
                <a:solidFill>
                  <a:srgbClr val="006B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有些图片处理效果不好</a:t>
            </a: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0E202AA4-B2BA-4EDC-B384-30B267878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5563" y="894556"/>
            <a:ext cx="3447713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2.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压缩图片</a:t>
            </a: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AEED804A-E745-444D-B365-0DDF0B1D3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5562" y="2199481"/>
            <a:ext cx="3447713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3.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申请服务器</a:t>
            </a: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82398E0D-506F-4FAF-B6DA-C8C46F993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787" y="3750467"/>
            <a:ext cx="3447713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4.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将人像处理和环境处理分割开</a:t>
            </a: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E0252CFA-6B04-478E-86D6-2D0A33A3B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2664" y="5098652"/>
            <a:ext cx="4724061" cy="1242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5.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增添其他图片处理效果</a:t>
            </a:r>
          </a:p>
        </p:txBody>
      </p:sp>
    </p:spTree>
    <p:extLst>
      <p:ext uri="{BB962C8B-B14F-4D97-AF65-F5344CB8AC3E}">
        <p14:creationId xmlns:p14="http://schemas.microsoft.com/office/powerpoint/2010/main" val="194503284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0_TF56160789.potx" id="{3F1A5A69-5FBD-4BC0-A5BD-1C78ACF4E2B8}" vid="{F8855046-FD5E-4BF4-A180-69AC9E1877E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{3AF34EE5-E5F3-42D3-99A9-5A988F687180}tf56160789_win32</Template>
  <TotalTime>180</TotalTime>
  <Words>251</Words>
  <Application>Microsoft Office PowerPoint</Application>
  <PresentationFormat>宽屏</PresentationFormat>
  <Paragraphs>47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Microsoft YaHei UI</vt:lpstr>
      <vt:lpstr>微软雅黑</vt:lpstr>
      <vt:lpstr>新宋体</vt:lpstr>
      <vt:lpstr>Arial</vt:lpstr>
      <vt:lpstr>Calibri</vt:lpstr>
      <vt:lpstr>Franklin Gothic Book</vt:lpstr>
      <vt:lpstr>Impact</vt:lpstr>
      <vt:lpstr>1_RetrospectVTI</vt:lpstr>
      <vt:lpstr>零镜证件照 第三阶段汇报</vt:lpstr>
      <vt:lpstr>能反映出你的方法的最佳引文：“这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能反映出你的方法的最佳引文：“这</vt:lpstr>
      <vt:lpstr>Thank you！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零镜证件照 第二阶段汇报</dc:title>
  <dc:creator>XuShiqi</dc:creator>
  <cp:lastModifiedBy>逸丹 戴</cp:lastModifiedBy>
  <cp:revision>21</cp:revision>
  <dcterms:created xsi:type="dcterms:W3CDTF">2020-11-23T10:25:19Z</dcterms:created>
  <dcterms:modified xsi:type="dcterms:W3CDTF">2020-12-30T00:54:41Z</dcterms:modified>
</cp:coreProperties>
</file>